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64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F68113-B98F-42F7-A472-ABADC76C8C1B}" v="1" dt="2024-06-07T12:33:46.0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naína Madeira T. Teixeira" userId="f6d143a52cae56d0" providerId="LiveId" clId="{9AF68113-B98F-42F7-A472-ABADC76C8C1B}"/>
    <pc:docChg chg="custSel addSld modSld sldOrd">
      <pc:chgData name="Janaína Madeira T. Teixeira" userId="f6d143a52cae56d0" providerId="LiveId" clId="{9AF68113-B98F-42F7-A472-ABADC76C8C1B}" dt="2024-06-07T12:45:44.632" v="171" actId="20577"/>
      <pc:docMkLst>
        <pc:docMk/>
      </pc:docMkLst>
      <pc:sldChg chg="ord">
        <pc:chgData name="Janaína Madeira T. Teixeira" userId="f6d143a52cae56d0" providerId="LiveId" clId="{9AF68113-B98F-42F7-A472-ABADC76C8C1B}" dt="2024-06-07T12:33:20.408" v="2"/>
        <pc:sldMkLst>
          <pc:docMk/>
          <pc:sldMk cId="0" sldId="256"/>
        </pc:sldMkLst>
      </pc:sldChg>
      <pc:sldChg chg="addSp modSp new mod">
        <pc:chgData name="Janaína Madeira T. Teixeira" userId="f6d143a52cae56d0" providerId="LiveId" clId="{9AF68113-B98F-42F7-A472-ABADC76C8C1B}" dt="2024-06-07T12:45:44.632" v="171" actId="20577"/>
        <pc:sldMkLst>
          <pc:docMk/>
          <pc:sldMk cId="2206734016" sldId="264"/>
        </pc:sldMkLst>
        <pc:spChg chg="add mod">
          <ac:chgData name="Janaína Madeira T. Teixeira" userId="f6d143a52cae56d0" providerId="LiveId" clId="{9AF68113-B98F-42F7-A472-ABADC76C8C1B}" dt="2024-06-07T12:45:44.632" v="171" actId="20577"/>
          <ac:spMkLst>
            <pc:docMk/>
            <pc:sldMk cId="2206734016" sldId="264"/>
            <ac:spMk id="2" creationId="{A38D509F-0AFD-B991-3809-1765C845FB78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9471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amma.app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gamma.app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gamma.app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hyperlink" Target="https://gamma.ap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A38D509F-0AFD-B991-3809-1765C845FB78}"/>
              </a:ext>
            </a:extLst>
          </p:cNvPr>
          <p:cNvSpPr txBox="1"/>
          <p:nvPr/>
        </p:nvSpPr>
        <p:spPr>
          <a:xfrm>
            <a:off x="1081668" y="702527"/>
            <a:ext cx="411664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Apresentação:</a:t>
            </a:r>
          </a:p>
          <a:p>
            <a:r>
              <a:rPr lang="pt-BR" dirty="0"/>
              <a:t>Dia 09/06/23: Frase marcante do Abraão: </a:t>
            </a:r>
          </a:p>
          <a:p>
            <a:r>
              <a:rPr lang="pt-BR" dirty="0"/>
              <a:t>Programar é fazer ótimas perguntas.  </a:t>
            </a:r>
          </a:p>
          <a:p>
            <a:r>
              <a:rPr lang="pt-BR" dirty="0"/>
              <a:t>Todo dia, </a:t>
            </a:r>
            <a:r>
              <a:rPr lang="pt-BR"/>
              <a:t>uma colaboração:</a:t>
            </a:r>
            <a:endParaRPr lang="pt-BR" dirty="0"/>
          </a:p>
          <a:p>
            <a:r>
              <a:rPr lang="pt-BR" dirty="0"/>
              <a:t>Tarefas: </a:t>
            </a:r>
            <a:r>
              <a:rPr lang="pt-BR" dirty="0" err="1"/>
              <a:t>Duolingo</a:t>
            </a:r>
            <a:r>
              <a:rPr lang="pt-BR" dirty="0"/>
              <a:t> </a:t>
            </a:r>
            <a:r>
              <a:rPr lang="pt-BR" dirty="0" err="1"/>
              <a:t>Github</a:t>
            </a:r>
            <a:r>
              <a:rPr lang="pt-BR" dirty="0"/>
              <a:t> </a:t>
            </a:r>
            <a:r>
              <a:rPr lang="pt-BR" dirty="0" err="1"/>
              <a:t>FreecodeCamp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06734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337316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JoyJot - 365 dias de felicidade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6319599" y="4587002"/>
            <a:ext cx="747760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Um aplicativo onde você escreve os momentos que te fizeram sorrir no dia e fica salvo em um calendário pra recordar quando quiser.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6319599" y="552009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7219" y="5527715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786086" y="5503426"/>
            <a:ext cx="2361724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by Janaína Tannus</a:t>
            </a:r>
            <a:endParaRPr lang="en-US" sz="2187" dirty="0"/>
          </a:p>
        </p:txBody>
      </p:sp>
      <p:pic>
        <p:nvPicPr>
          <p:cNvPr id="10" name="Image 3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759744"/>
            <a:ext cx="742723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Benefícios da Prática Diária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03728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7" name="Text 3"/>
          <p:cNvSpPr/>
          <p:nvPr/>
        </p:nvSpPr>
        <p:spPr>
          <a:xfrm>
            <a:off x="4673084" y="3078956"/>
            <a:ext cx="13537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212913" y="3037284"/>
            <a:ext cx="304478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Redução da Ansiedade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212913" y="3517702"/>
            <a:ext cx="382000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escrita ajuda a atenuar a ansiedade, pois você se concentra nessa função, o que acalma o ritmo cardíaco e regula a respiração.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9255085" y="303728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1" name="Text 7"/>
          <p:cNvSpPr/>
          <p:nvPr/>
        </p:nvSpPr>
        <p:spPr>
          <a:xfrm>
            <a:off x="9407962" y="3078956"/>
            <a:ext cx="1940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9977199" y="3037284"/>
            <a:ext cx="341852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Melhora da Comunicação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9977199" y="3517702"/>
            <a:ext cx="382000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escrita ajuda a formular pensamentos mais complexos e transmiti-los aos outros com maior facilidade.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4490799" y="532280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5" name="Text 11"/>
          <p:cNvSpPr/>
          <p:nvPr/>
        </p:nvSpPr>
        <p:spPr>
          <a:xfrm>
            <a:off x="4640937" y="5364480"/>
            <a:ext cx="19966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5212913" y="5322808"/>
            <a:ext cx="349900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Promoção da Criatividade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5212913" y="5803225"/>
            <a:ext cx="858428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escrita está associada à resolução de problemas e à materialização de ideias da imaginação.</a:t>
            </a:r>
            <a:endParaRPr lang="en-US" sz="1750" dirty="0"/>
          </a:p>
        </p:txBody>
      </p:sp>
      <p:pic>
        <p:nvPicPr>
          <p:cNvPr id="18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/>
          <p:cNvSpPr/>
          <p:nvPr/>
        </p:nvSpPr>
        <p:spPr>
          <a:xfrm>
            <a:off x="2037993" y="193190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Mais Benefícios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181707"/>
            <a:ext cx="310872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Aumento da Felicidade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3751064"/>
            <a:ext cx="3156347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Escrever sobre coisas que te fizeram feliz permite desfrutar do que você tem, em vez de se concentrar no que lhe falta.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181707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Autoconsciência Elevada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4098250"/>
            <a:ext cx="3156347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Escrever sobre coisas que te fizeram feliz ajuda a compreender como seus pensamentos, crenças e emoções moldam sua realidade.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181707"/>
            <a:ext cx="294179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Satisfação com a Vida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3751064"/>
            <a:ext cx="3156347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prática aumenta a quantidade de emoções positivas, reduz as negativas e melhora a visão geral da vida.</a:t>
            </a:r>
            <a:endParaRPr lang="en-US" sz="1750" dirty="0"/>
          </a:p>
        </p:txBody>
      </p:sp>
      <p:pic>
        <p:nvPicPr>
          <p:cNvPr id="11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/>
          <p:cNvSpPr/>
          <p:nvPr/>
        </p:nvSpPr>
        <p:spPr>
          <a:xfrm>
            <a:off x="2037993" y="165425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Como Começar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2792968"/>
            <a:ext cx="5166122" cy="1953697"/>
          </a:xfrm>
          <a:prstGeom prst="roundRect">
            <a:avLst>
              <a:gd name="adj" fmla="val 511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2267783" y="3022759"/>
            <a:ext cx="470654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Abra o aplicativo e escreva uma frase simples.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267783" y="3850362"/>
            <a:ext cx="470654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Ter um espaço dedicado torna a prática mais especial.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792968"/>
            <a:ext cx="5166122" cy="1953697"/>
          </a:xfrm>
          <a:prstGeom prst="roundRect">
            <a:avLst>
              <a:gd name="adj" fmla="val 511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9" name="Text 6"/>
          <p:cNvSpPr/>
          <p:nvPr/>
        </p:nvSpPr>
        <p:spPr>
          <a:xfrm>
            <a:off x="7656076" y="302275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Defina um Horário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56076" y="3503176"/>
            <a:ext cx="470654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Tente escrever no mesmo horário todos os dias.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037993" y="4968835"/>
            <a:ext cx="5166122" cy="1606510"/>
          </a:xfrm>
          <a:prstGeom prst="roundRect">
            <a:avLst>
              <a:gd name="adj" fmla="val 6224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2" name="Text 9"/>
          <p:cNvSpPr/>
          <p:nvPr/>
        </p:nvSpPr>
        <p:spPr>
          <a:xfrm>
            <a:off x="2267783" y="519862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Seja Específico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267783" y="5679043"/>
            <a:ext cx="470654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Escreva detalhes sobre os momentos que te fizeram feliz.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968835"/>
            <a:ext cx="5166122" cy="1606510"/>
          </a:xfrm>
          <a:prstGeom prst="roundRect">
            <a:avLst>
              <a:gd name="adj" fmla="val 6224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5" name="Text 12"/>
          <p:cNvSpPr/>
          <p:nvPr/>
        </p:nvSpPr>
        <p:spPr>
          <a:xfrm>
            <a:off x="7656076" y="519862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Seja Paciente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56076" y="5679043"/>
            <a:ext cx="470654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No início, pode ser difícil, então seja paciente consigo mesmo.</a:t>
            </a:r>
            <a:endParaRPr lang="en-US" sz="1750" dirty="0"/>
          </a:p>
        </p:txBody>
      </p:sp>
      <p:pic>
        <p:nvPicPr>
          <p:cNvPr id="17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/>
          <p:cNvSpPr/>
          <p:nvPr/>
        </p:nvSpPr>
        <p:spPr>
          <a:xfrm>
            <a:off x="2037993" y="258318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Inspiração Visual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3721894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49949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Girassol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4979908"/>
            <a:ext cx="329588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Símbolo de alegria e otimismo.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137" y="3721894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49949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Tucano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4979908"/>
            <a:ext cx="3296007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Ave tropical, colorida e alegre.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6400" y="3721894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49949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Jack Russel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4979908"/>
            <a:ext cx="329600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Cão brincalhão e cheio de energia.</a:t>
            </a:r>
            <a:endParaRPr lang="en-US" sz="1750" dirty="0"/>
          </a:p>
        </p:txBody>
      </p:sp>
      <p:pic>
        <p:nvPicPr>
          <p:cNvPr id="14" name="Image 4" descr="preencoded.png">
            <a:hlinkClick r:id="rId7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934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5442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81143" y="3103959"/>
            <a:ext cx="5088493" cy="6360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08"/>
              </a:lnSpc>
              <a:buNone/>
            </a:pPr>
            <a:r>
              <a:rPr lang="en-US" sz="400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Momentos Felizes</a:t>
            </a:r>
            <a:endParaRPr lang="en-US" sz="4007" dirty="0"/>
          </a:p>
        </p:txBody>
      </p:sp>
      <p:sp>
        <p:nvSpPr>
          <p:cNvPr id="6" name="Shape 2"/>
          <p:cNvSpPr/>
          <p:nvPr/>
        </p:nvSpPr>
        <p:spPr>
          <a:xfrm>
            <a:off x="2481143" y="6011942"/>
            <a:ext cx="9668113" cy="40600"/>
          </a:xfrm>
          <a:prstGeom prst="roundRect">
            <a:avLst>
              <a:gd name="adj" fmla="val 225600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Shape 3"/>
          <p:cNvSpPr/>
          <p:nvPr/>
        </p:nvSpPr>
        <p:spPr>
          <a:xfrm>
            <a:off x="4826972" y="5299591"/>
            <a:ext cx="40600" cy="712351"/>
          </a:xfrm>
          <a:prstGeom prst="roundRect">
            <a:avLst>
              <a:gd name="adj" fmla="val 225600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8" name="Shape 4"/>
          <p:cNvSpPr/>
          <p:nvPr/>
        </p:nvSpPr>
        <p:spPr>
          <a:xfrm>
            <a:off x="4618315" y="5782985"/>
            <a:ext cx="457914" cy="457914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9" name="Text 5"/>
          <p:cNvSpPr/>
          <p:nvPr/>
        </p:nvSpPr>
        <p:spPr>
          <a:xfrm>
            <a:off x="4785241" y="5821085"/>
            <a:ext cx="123944" cy="3815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05"/>
              </a:lnSpc>
              <a:buNone/>
            </a:pPr>
            <a:r>
              <a:rPr lang="en-US" sz="240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404" dirty="0"/>
          </a:p>
        </p:txBody>
      </p:sp>
      <p:sp>
        <p:nvSpPr>
          <p:cNvPr id="10" name="Text 6"/>
          <p:cNvSpPr/>
          <p:nvPr/>
        </p:nvSpPr>
        <p:spPr>
          <a:xfrm>
            <a:off x="3575090" y="4350663"/>
            <a:ext cx="2544247" cy="3180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04"/>
              </a:lnSpc>
              <a:buNone/>
            </a:pPr>
            <a:r>
              <a:rPr lang="en-US" sz="2003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Momento 1</a:t>
            </a:r>
            <a:endParaRPr lang="en-US" sz="2003" dirty="0"/>
          </a:p>
        </p:txBody>
      </p:sp>
      <p:sp>
        <p:nvSpPr>
          <p:cNvPr id="11" name="Text 7"/>
          <p:cNvSpPr/>
          <p:nvPr/>
        </p:nvSpPr>
        <p:spPr>
          <a:xfrm>
            <a:off x="2684621" y="4790718"/>
            <a:ext cx="4325303" cy="3053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04"/>
              </a:lnSpc>
              <a:buNone/>
            </a:pPr>
            <a:r>
              <a:rPr lang="en-US" sz="1603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Descreva um momento que te fez feliz.</a:t>
            </a:r>
            <a:endParaRPr lang="en-US" sz="1603" dirty="0"/>
          </a:p>
        </p:txBody>
      </p:sp>
      <p:sp>
        <p:nvSpPr>
          <p:cNvPr id="12" name="Shape 8"/>
          <p:cNvSpPr/>
          <p:nvPr/>
        </p:nvSpPr>
        <p:spPr>
          <a:xfrm>
            <a:off x="7294781" y="6011942"/>
            <a:ext cx="40600" cy="712351"/>
          </a:xfrm>
          <a:prstGeom prst="roundRect">
            <a:avLst>
              <a:gd name="adj" fmla="val 225600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Shape 9"/>
          <p:cNvSpPr/>
          <p:nvPr/>
        </p:nvSpPr>
        <p:spPr>
          <a:xfrm>
            <a:off x="7086124" y="5782985"/>
            <a:ext cx="457914" cy="457914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4" name="Text 10"/>
          <p:cNvSpPr/>
          <p:nvPr/>
        </p:nvSpPr>
        <p:spPr>
          <a:xfrm>
            <a:off x="7226260" y="5821085"/>
            <a:ext cx="177641" cy="3815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05"/>
              </a:lnSpc>
              <a:buNone/>
            </a:pPr>
            <a:r>
              <a:rPr lang="en-US" sz="240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404" dirty="0"/>
          </a:p>
        </p:txBody>
      </p:sp>
      <p:sp>
        <p:nvSpPr>
          <p:cNvPr id="15" name="Text 11"/>
          <p:cNvSpPr/>
          <p:nvPr/>
        </p:nvSpPr>
        <p:spPr>
          <a:xfrm>
            <a:off x="6043017" y="6927771"/>
            <a:ext cx="2544247" cy="3180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04"/>
              </a:lnSpc>
              <a:buNone/>
            </a:pPr>
            <a:r>
              <a:rPr lang="en-US" sz="2003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Momento 2</a:t>
            </a:r>
            <a:endParaRPr lang="en-US" sz="2003" dirty="0"/>
          </a:p>
        </p:txBody>
      </p:sp>
      <p:sp>
        <p:nvSpPr>
          <p:cNvPr id="16" name="Text 12"/>
          <p:cNvSpPr/>
          <p:nvPr/>
        </p:nvSpPr>
        <p:spPr>
          <a:xfrm>
            <a:off x="5152430" y="7367826"/>
            <a:ext cx="4325422" cy="3053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04"/>
              </a:lnSpc>
              <a:buNone/>
            </a:pPr>
            <a:r>
              <a:rPr lang="en-US" sz="1603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Descreva outro momento que te fez feliz.</a:t>
            </a:r>
            <a:endParaRPr lang="en-US" sz="1603" dirty="0"/>
          </a:p>
        </p:txBody>
      </p:sp>
      <p:sp>
        <p:nvSpPr>
          <p:cNvPr id="17" name="Shape 13"/>
          <p:cNvSpPr/>
          <p:nvPr/>
        </p:nvSpPr>
        <p:spPr>
          <a:xfrm>
            <a:off x="9762708" y="5299591"/>
            <a:ext cx="40600" cy="712351"/>
          </a:xfrm>
          <a:prstGeom prst="roundRect">
            <a:avLst>
              <a:gd name="adj" fmla="val 225600"/>
            </a:avLst>
          </a:prstGeom>
          <a:solidFill>
            <a:srgbClr val="B2D4E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8" name="Shape 14"/>
          <p:cNvSpPr/>
          <p:nvPr/>
        </p:nvSpPr>
        <p:spPr>
          <a:xfrm>
            <a:off x="9554051" y="5782985"/>
            <a:ext cx="457914" cy="457914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9" name="Text 15"/>
          <p:cNvSpPr/>
          <p:nvPr/>
        </p:nvSpPr>
        <p:spPr>
          <a:xfrm>
            <a:off x="9691568" y="5821085"/>
            <a:ext cx="182880" cy="3815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05"/>
              </a:lnSpc>
              <a:buNone/>
            </a:pPr>
            <a:r>
              <a:rPr lang="en-US" sz="240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404" dirty="0"/>
          </a:p>
        </p:txBody>
      </p:sp>
      <p:sp>
        <p:nvSpPr>
          <p:cNvPr id="20" name="Text 16"/>
          <p:cNvSpPr/>
          <p:nvPr/>
        </p:nvSpPr>
        <p:spPr>
          <a:xfrm>
            <a:off x="8510945" y="4045268"/>
            <a:ext cx="2544247" cy="3180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04"/>
              </a:lnSpc>
              <a:buNone/>
            </a:pPr>
            <a:r>
              <a:rPr lang="en-US" sz="2003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Momento 3</a:t>
            </a:r>
            <a:endParaRPr lang="en-US" sz="2003" dirty="0"/>
          </a:p>
        </p:txBody>
      </p:sp>
      <p:sp>
        <p:nvSpPr>
          <p:cNvPr id="21" name="Text 17"/>
          <p:cNvSpPr/>
          <p:nvPr/>
        </p:nvSpPr>
        <p:spPr>
          <a:xfrm>
            <a:off x="7620357" y="4485323"/>
            <a:ext cx="4325422" cy="6107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404"/>
              </a:lnSpc>
              <a:buNone/>
            </a:pPr>
            <a:r>
              <a:rPr lang="en-US" sz="1603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Descreva um terceiro momento que te fez feliz.</a:t>
            </a:r>
            <a:endParaRPr lang="en-US" sz="1603" dirty="0"/>
          </a:p>
        </p:txBody>
      </p:sp>
      <p:pic>
        <p:nvPicPr>
          <p:cNvPr id="22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Text 2"/>
          <p:cNvSpPr/>
          <p:nvPr/>
        </p:nvSpPr>
        <p:spPr>
          <a:xfrm>
            <a:off x="2037993" y="2305407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Porque "JoyJot"?</a:t>
            </a:r>
            <a:endParaRPr lang="en-US" sz="4374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993" y="3333036"/>
            <a:ext cx="3518059" cy="8886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0163" y="455497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"Jot"</a:t>
            </a:r>
            <a:endParaRPr lang="en-US" sz="2187" dirty="0"/>
          </a:p>
        </p:txBody>
      </p:sp>
      <p:sp>
        <p:nvSpPr>
          <p:cNvPr id="9" name="Text 4"/>
          <p:cNvSpPr/>
          <p:nvPr/>
        </p:nvSpPr>
        <p:spPr>
          <a:xfrm>
            <a:off x="2260163" y="5035391"/>
            <a:ext cx="307371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Significa fazer uma breve anotação.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6052" y="3333036"/>
            <a:ext cx="3518178" cy="88868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778222" y="455497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"Joy"</a:t>
            </a:r>
            <a:endParaRPr lang="en-US" sz="2187" dirty="0"/>
          </a:p>
        </p:txBody>
      </p:sp>
      <p:sp>
        <p:nvSpPr>
          <p:cNvPr id="12" name="Text 6"/>
          <p:cNvSpPr/>
          <p:nvPr/>
        </p:nvSpPr>
        <p:spPr>
          <a:xfrm>
            <a:off x="5778222" y="5035391"/>
            <a:ext cx="307383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Significa alegria ou felicidade.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74229" y="3333036"/>
            <a:ext cx="3518178" cy="88868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9296400" y="455497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JoyJot</a:t>
            </a:r>
            <a:endParaRPr lang="en-US" sz="2187" dirty="0"/>
          </a:p>
        </p:txBody>
      </p:sp>
      <p:sp>
        <p:nvSpPr>
          <p:cNvPr id="15" name="Text 8"/>
          <p:cNvSpPr/>
          <p:nvPr/>
        </p:nvSpPr>
        <p:spPr>
          <a:xfrm>
            <a:off x="9296400" y="5035391"/>
            <a:ext cx="307383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Anotações de alegria ou registro de felicidade.</a:t>
            </a:r>
            <a:endParaRPr lang="en-US" sz="1750" dirty="0"/>
          </a:p>
        </p:txBody>
      </p:sp>
      <p:pic>
        <p:nvPicPr>
          <p:cNvPr id="16" name="Image 5" descr="preencoded.png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Text 1"/>
          <p:cNvSpPr/>
          <p:nvPr/>
        </p:nvSpPr>
        <p:spPr>
          <a:xfrm>
            <a:off x="2037993" y="2282071"/>
            <a:ext cx="688395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Aproveite Cada Momento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420785"/>
            <a:ext cx="10554414" cy="2526625"/>
          </a:xfrm>
          <a:prstGeom prst="roundRect">
            <a:avLst>
              <a:gd name="adj" fmla="val 395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2045613" y="3428405"/>
            <a:ext cx="10539174" cy="61495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2267783" y="3569256"/>
            <a:ext cx="482143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Aplicativo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41181" y="3569256"/>
            <a:ext cx="482143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JoyJot - 365 dias de felicidade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2045613" y="4043363"/>
            <a:ext cx="10539174" cy="61495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Text 7"/>
          <p:cNvSpPr/>
          <p:nvPr/>
        </p:nvSpPr>
        <p:spPr>
          <a:xfrm>
            <a:off x="2267783" y="4184213"/>
            <a:ext cx="482143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Objetivo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4184213"/>
            <a:ext cx="482143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Registrar momentos felizes diariamente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2045613" y="4658320"/>
            <a:ext cx="10539174" cy="128147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Text 10"/>
          <p:cNvSpPr/>
          <p:nvPr/>
        </p:nvSpPr>
        <p:spPr>
          <a:xfrm>
            <a:off x="2267783" y="4799171"/>
            <a:ext cx="482143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Benefícios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41181" y="4799171"/>
            <a:ext cx="4821436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Redução da ansiedade, melhora da comunicação, promoção da criatividade, aumento da felicidade e autoconsciência</a:t>
            </a:r>
            <a:endParaRPr lang="en-US" sz="1750" dirty="0"/>
          </a:p>
        </p:txBody>
      </p:sp>
      <p:pic>
        <p:nvPicPr>
          <p:cNvPr id="15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403</Words>
  <Application>Microsoft Office PowerPoint</Application>
  <PresentationFormat>Personalizar</PresentationFormat>
  <Paragraphs>73</Paragraphs>
  <Slides>9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Arial</vt:lpstr>
      <vt:lpstr>Eudoxus Sans</vt:lpstr>
      <vt:lpstr>p22-mackinac-pro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Janaína Madeira T. Teixeira</cp:lastModifiedBy>
  <cp:revision>1</cp:revision>
  <dcterms:created xsi:type="dcterms:W3CDTF">2024-06-07T04:20:41Z</dcterms:created>
  <dcterms:modified xsi:type="dcterms:W3CDTF">2024-06-07T12:45:45Z</dcterms:modified>
</cp:coreProperties>
</file>